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48" d="100"/>
          <a:sy n="48" d="100"/>
        </p:scale>
        <p:origin x="202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95312"/>
            <a:ext cx="10363200" cy="4244622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403623"/>
            <a:ext cx="9144000" cy="2943577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4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3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9111"/>
            <a:ext cx="2628900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9111"/>
            <a:ext cx="7734300" cy="1033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3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39537"/>
            <a:ext cx="10515600" cy="5071532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159048"/>
            <a:ext cx="10515600" cy="2666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9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45556"/>
            <a:ext cx="518160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45556"/>
            <a:ext cx="518160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4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9114"/>
            <a:ext cx="10515600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88734"/>
            <a:ext cx="5157787" cy="146473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53467"/>
            <a:ext cx="5157787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88734"/>
            <a:ext cx="5183188" cy="146473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53467"/>
            <a:ext cx="5183188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93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7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3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800"/>
            <a:ext cx="3932237" cy="2844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55425"/>
            <a:ext cx="6172200" cy="8664222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3932237" cy="677615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8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2800"/>
            <a:ext cx="3932237" cy="28448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55425"/>
            <a:ext cx="6172200" cy="8664222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3932237" cy="677615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7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9114"/>
            <a:ext cx="105156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45556"/>
            <a:ext cx="105156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300181"/>
            <a:ext cx="2743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32D6F-9F59-4DF1-87C0-499BC85D72AB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300181"/>
            <a:ext cx="41148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300181"/>
            <a:ext cx="27432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E7287-719A-4740-9897-7BDB5DE1A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2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91B8FA-A967-47FE-8DD5-CC7BE5EC9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94" y="2472909"/>
            <a:ext cx="6704306" cy="480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7B754-5E58-4E3F-8C93-4742D011B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r="18251"/>
          <a:stretch/>
        </p:blipFill>
        <p:spPr>
          <a:xfrm>
            <a:off x="0" y="0"/>
            <a:ext cx="4548147" cy="4629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41CE1-D0C8-4B37-BC17-2455FFBFB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82653"/>
            <a:ext cx="6851727" cy="4805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3EAEC6-CF58-40E8-9E5E-FE06095199D9}"/>
              </a:ext>
            </a:extLst>
          </p:cNvPr>
          <p:cNvSpPr txBox="1"/>
          <p:nvPr/>
        </p:nvSpPr>
        <p:spPr>
          <a:xfrm>
            <a:off x="143123" y="4428877"/>
            <a:ext cx="440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Word Cloud of the most recurring words in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7E2D2-2213-40D8-A572-2398C22B2EE0}"/>
              </a:ext>
            </a:extLst>
          </p:cNvPr>
          <p:cNvSpPr txBox="1"/>
          <p:nvPr/>
        </p:nvSpPr>
        <p:spPr>
          <a:xfrm>
            <a:off x="7482177" y="7060758"/>
            <a:ext cx="436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Jobs available in the whole dataset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B4924-30F0-49EE-BEAD-27FC1F20AC8C}"/>
              </a:ext>
            </a:extLst>
          </p:cNvPr>
          <p:cNvSpPr txBox="1"/>
          <p:nvPr/>
        </p:nvSpPr>
        <p:spPr>
          <a:xfrm>
            <a:off x="1725433" y="119587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67B69-F58D-48E3-8366-B7373F2B440B}"/>
              </a:ext>
            </a:extLst>
          </p:cNvPr>
          <p:cNvSpPr txBox="1"/>
          <p:nvPr/>
        </p:nvSpPr>
        <p:spPr>
          <a:xfrm>
            <a:off x="1918316" y="11589430"/>
            <a:ext cx="492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3: Only Data Scientist and Data Science Jobs</a:t>
            </a:r>
          </a:p>
        </p:txBody>
      </p:sp>
    </p:spTree>
    <p:extLst>
      <p:ext uri="{BB962C8B-B14F-4D97-AF65-F5344CB8AC3E}">
        <p14:creationId xmlns:p14="http://schemas.microsoft.com/office/powerpoint/2010/main" val="192547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305EB-0F29-4ABA-B84C-4AB4B4B4E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" y="6549357"/>
            <a:ext cx="5769864" cy="5769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01D90-C075-4B8E-8216-C9680BA55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90" y="6390927"/>
            <a:ext cx="5771010" cy="5771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3B5F6F-544A-4F2C-ACC5-6D09B5279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00711" cy="5478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8F550-CA84-4AB9-BE80-0627BEC2E8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880" y="14161"/>
            <a:ext cx="8466132" cy="5477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AD8B08-8616-43CD-B0F2-045668001BAC}"/>
              </a:ext>
            </a:extLst>
          </p:cNvPr>
          <p:cNvSpPr txBox="1"/>
          <p:nvPr/>
        </p:nvSpPr>
        <p:spPr>
          <a:xfrm flipH="1">
            <a:off x="504460" y="5475515"/>
            <a:ext cx="408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Reviews per city (Data Science)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C4CBD-7D5E-4587-A1E3-A7B2A520EC0F}"/>
              </a:ext>
            </a:extLst>
          </p:cNvPr>
          <p:cNvSpPr txBox="1"/>
          <p:nvPr/>
        </p:nvSpPr>
        <p:spPr>
          <a:xfrm flipH="1">
            <a:off x="7129222" y="5505578"/>
            <a:ext cx="408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5: Reviews per city (dataset)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9F23B4-FE96-4742-98AB-2092B6170077}"/>
              </a:ext>
            </a:extLst>
          </p:cNvPr>
          <p:cNvSpPr txBox="1"/>
          <p:nvPr/>
        </p:nvSpPr>
        <p:spPr>
          <a:xfrm>
            <a:off x="504460" y="6116415"/>
            <a:ext cx="395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6: Reviews per job (Data Science)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D2EAA6-29D6-443F-8393-2C16A7FAE134}"/>
              </a:ext>
            </a:extLst>
          </p:cNvPr>
          <p:cNvSpPr txBox="1"/>
          <p:nvPr/>
        </p:nvSpPr>
        <p:spPr>
          <a:xfrm flipH="1">
            <a:off x="7129222" y="6021595"/>
            <a:ext cx="408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7: Reviews per city (dataset)</a:t>
            </a:r>
          </a:p>
        </p:txBody>
      </p:sp>
    </p:spTree>
    <p:extLst>
      <p:ext uri="{BB962C8B-B14F-4D97-AF65-F5344CB8AC3E}">
        <p14:creationId xmlns:p14="http://schemas.microsoft.com/office/powerpoint/2010/main" val="307043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81AF-69E0-4526-BEC0-4D6F9C81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A6D67-1169-427D-B8C9-0842A6CD6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members:</a:t>
            </a:r>
          </a:p>
          <a:p>
            <a:r>
              <a:rPr lang="en-US" dirty="0"/>
              <a:t>Nikhil </a:t>
            </a:r>
            <a:r>
              <a:rPr lang="en-US" dirty="0" err="1"/>
              <a:t>Gawari</a:t>
            </a:r>
            <a:r>
              <a:rPr lang="en-US" dirty="0"/>
              <a:t>, </a:t>
            </a:r>
            <a:r>
              <a:rPr lang="en-US" dirty="0" err="1"/>
              <a:t>Nishit</a:t>
            </a:r>
            <a:r>
              <a:rPr lang="en-US" dirty="0"/>
              <a:t> Parmar &amp; Rushabh Barbhaya</a:t>
            </a:r>
          </a:p>
        </p:txBody>
      </p:sp>
    </p:spTree>
    <p:extLst>
      <p:ext uri="{BB962C8B-B14F-4D97-AF65-F5344CB8AC3E}">
        <p14:creationId xmlns:p14="http://schemas.microsoft.com/office/powerpoint/2010/main" val="2891347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82</Words>
  <Application>Microsoft Office PowerPoint</Application>
  <PresentationFormat>Custom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Rushabh Barbhaya</dc:creator>
  <cp:lastModifiedBy>Rushabh Barbhaya</cp:lastModifiedBy>
  <cp:revision>2</cp:revision>
  <dcterms:created xsi:type="dcterms:W3CDTF">2018-10-13T09:09:08Z</dcterms:created>
  <dcterms:modified xsi:type="dcterms:W3CDTF">2018-10-13T09:25:51Z</dcterms:modified>
</cp:coreProperties>
</file>